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/>
    <p:restoredTop sz="94621"/>
  </p:normalViewPr>
  <p:slideViewPr>
    <p:cSldViewPr snapToGrid="0" snapToObjects="1">
      <p:cViewPr varScale="1">
        <p:scale>
          <a:sx n="75" d="100"/>
          <a:sy n="75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FA4EB-CB82-7746-B217-59CB3683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0FE180-F564-1642-A6F8-DBA813876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D71DBD-91E4-4A41-B8C6-497D3074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29037-D4C2-2246-B340-8821FF56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B92C2-D738-C54E-9E00-406B3370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51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E0FB8-F288-6F4A-89CC-5226114E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41EF4C-5A5F-7B4A-97BD-72965E300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EA7ED3-3BDC-5F4E-8A1F-3FD65090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AA8716-54BF-A04D-8525-F4108A6E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264647-6AA9-B64C-B3AC-DC8BA44A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88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40D986-6E83-8342-BF80-E789FA25F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698AC3-F0E7-4C4B-AA5D-83D87DCE5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D24B85-D68D-1540-B832-0E2619EE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8EEF5B-B937-5B43-B3C0-3BA2FB88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09A52C-F492-9046-9420-59F46B55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39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F1580-B1F3-2A4B-8BCE-2D69DFFA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2BE82-609F-214A-B7CF-19B5964E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A4B7DF-DF0D-C342-9631-5FE4F8C1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A6AB77-48BF-1E49-A92E-4DB96EA2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F79D5-7B58-3845-B89D-320BAEF9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72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2CD523-E373-D94A-BCB9-D6D811CA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8FD8B3-2571-A040-B0D8-D1F8F46F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1C0819-C7FD-1A43-A66F-B2F9DA2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88C82C-CDDD-644B-B95E-C8C33946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F49C7B-D266-B045-9B26-B08120B8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97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A8A94-9B63-EE4A-8DAE-7464130D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1787FA-01F4-F340-8B83-E92C4583A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439086-774E-B442-B2ED-195DCBC81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9FFA3C-1A50-374C-B111-3E36E1B2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8EB7C8-AE32-AD4A-97EB-7A2F3678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D08426-2D70-F349-A546-77B08A6C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34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097DF3-AFB1-B946-A136-5E7CEAE9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9CB477-3CFE-634D-95BB-E7B76E0C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6F466D-3873-7F4B-8C23-6981E007F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0BF016-18A3-1B40-872E-86137304D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E56B05-AC71-4146-9B8E-FF6A36C9B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5DD358C-68F3-D34B-9189-8692D084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E0D1DAC-B1DA-6849-ADC0-4F9A34EC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D3A2D9-F629-DA4F-B8CC-C9D7B64A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45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C8A1C-0535-4840-A98C-C0FDDF6F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6D1AFA-C3A3-524D-904E-540286E5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A0E5AB5-D01E-1545-8F5C-FF3F43AC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1B273B-8DBF-134C-876A-E54E796E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32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1DFEFE7-12C0-904C-864E-FA752FF3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08BCA3-7D8C-2C47-8CDD-A9B0307E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B6AC54-A3DB-F54F-9BEC-779BBDEF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5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6845F-32EE-C543-9793-AF84D862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6DA980-3819-4642-9E57-377F96DC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F2162B-FD06-DF4C-966E-660F40CE1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4EC1BC-1143-CC4A-9211-2E5FAA5B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681B2B-D1AC-2F40-8BE3-85D618B7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AF31FD-7ED1-5949-B659-1BD761D8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23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0A3FD-8BC2-FB42-B018-68BB7B7A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58A3D3-AC15-0844-B01A-12DB4132A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9F21F1-3162-D64A-B305-593887ADD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6B165E-23A5-DC46-8A78-B22C8857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5B891-0099-BD45-A353-D6D67A6F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FF2C9D-80C2-0D43-AE0A-562FFB59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2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2BB8160-4827-6141-9B56-6ABEBD13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826B75-8879-8F46-8AD4-D46A3FE4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0E2144-1E78-C247-A8A1-1FA6C7E1A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7409-64A0-AE44-8981-6AF02030DF3A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DC9D4-01CF-2A49-8B5F-9BA3327DF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DECFB1-0A25-EF47-A9F4-41D356DE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33A5-8849-3748-88D2-9543C4EB1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291A2CE-3F45-CB47-A947-4E43292E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1041400"/>
            <a:ext cx="6366933" cy="4775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B372286-3269-3648-B147-888BD4E5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1" y="3035300"/>
            <a:ext cx="4182533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9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Shibagaki Yoshiko</dc:creator>
  <cp:lastModifiedBy>Shibagaki Yoshiko</cp:lastModifiedBy>
  <cp:revision>1</cp:revision>
  <dcterms:created xsi:type="dcterms:W3CDTF">2020-05-20T13:57:38Z</dcterms:created>
  <dcterms:modified xsi:type="dcterms:W3CDTF">2020-05-20T13:59:04Z</dcterms:modified>
</cp:coreProperties>
</file>