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8"/>
    <p:restoredTop sz="95238"/>
  </p:normalViewPr>
  <p:slideViewPr>
    <p:cSldViewPr snapToGrid="0" snapToObjects="1">
      <p:cViewPr varScale="1">
        <p:scale>
          <a:sx n="71" d="100"/>
          <a:sy n="71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6527F-A6DD-DA4D-9B91-8AC471B76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DEA5E1-5F10-144B-ABF1-72B25A75F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541149-6F5C-0F4D-9210-3B7CE09D5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0CD6B9-E9C0-F84E-AEE5-3B76ECF6D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A2680D-62EA-2C4C-9337-4DB75C3F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36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225AAF-9A43-344D-864B-865DEDBB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3E6902-DB84-A246-AD44-01236A575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264FD3-7600-DC43-BD31-95EB39B5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ED6471-9C48-5B41-B22F-48F4A8025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518F812-7DD9-5B41-8AC5-977815891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65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EDA4C1A-FCFE-3B4D-B5BE-E28FEBC55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E1BFCC-ECF1-3E4D-894E-2F5CB3118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642978-4335-9E40-AD80-9164E1A6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BD28A3-1315-8A4B-9D3B-B7FED55C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F5118B-3D48-414E-ABC4-5B4524F6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78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1CA124-0388-9A4A-A646-06895794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6263CC-D500-F444-9CEA-555B07CB9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6013F9-857B-F24A-A167-5211866C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49CC7E-59E5-D34F-ACD9-AFD9AC86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783690-019F-2D4E-802C-A4AEE924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14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BBB940-5329-B94A-9945-9A4279D3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490DADE-E9D6-0647-9F1E-A640ECCFD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6BA267-7AC9-474E-99D5-EE16E7F0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F2FEAF-24B2-8B46-A1C6-F32D2C75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03371B-94CE-C646-8554-5C9572F9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10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449EEF-5373-D941-9778-198CC3933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6A9EEB-0FF7-F145-BD2A-C0A37E407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244701-7B31-7240-9078-ED9E3F00E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652C0A7-C715-EC48-8DF0-42633AF7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1B7109-699E-704F-A0FC-B74B348F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68CEE4-0F8D-0544-A516-2955E289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05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4EAF50-ADF1-4A41-B1F0-FD6ED157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0A6585-218A-2C45-A8F9-6DE54F28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5F7984-8FCC-FB4F-BDAF-7F6DA9F61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202FA28-586C-6C40-9CE0-BD081DA50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2DD9A66-9422-7144-84AA-F1FC8423E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9AC0F8-3D23-AF46-97C7-E9179049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C5E7D08-8791-564C-82FA-D1C1DA9F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089DC8F-B16B-9A4C-9D01-BBEBF41C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14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73F3BF-DB53-7C4B-A9B2-0D068F76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21F909-79E6-7447-A296-94D4BFD53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7736C1-86CD-9442-9238-4F59FC63A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528CA77-293C-4E4C-A7BD-565F15FC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4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12318D5-1F19-E349-BE86-54B4595E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BA41B07-5B16-1B4D-8902-7697B0D5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40BD05-4DF9-E04D-B63E-BC18C62F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49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0CF6BB-869C-FF45-B658-89B5950A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B8BE85-BF3C-5A44-B745-58C27568E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383DF8-717B-DC4E-A3EA-8ABA3FE6C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35EC3E-0ECC-8147-90A8-6DCD9D06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90A9C82-A47D-9744-BB28-CF2FDD7C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8118EB-724F-684A-8A2D-E30B530C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57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0F643-6FF6-A04E-BFC1-5D06495C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4014288-AE1E-754B-BB6E-677DD79D0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0BA73F-09E3-A04E-8D91-827ADB786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662111-3F0C-5944-9B3E-E99A6267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7E1C39-764B-F945-B15A-525BF591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89A257-9CDA-EA47-891F-E8492A71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93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BF7882D-A525-8E41-9A73-A2768C8B5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FEB2F8C-7E61-D446-82B2-DFD90EA7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8593F99-ADFB-664E-9500-815B28CD2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4954B-EBEC-A741-B677-753EB4D10F3E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A077D8-21F4-5343-B6B8-1FFDCBE31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D0D8A6-6800-D847-9E53-30A6D1CE3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B0476-AA23-FF42-AD92-AF9581168E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16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4726A21-E7E2-4F47-AD23-D72CB635D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23159" y="1220750"/>
            <a:ext cx="5886824" cy="441511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E29371E-D56A-3447-B7F3-FF2A9D7A2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39727">
            <a:off x="6034166" y="1368483"/>
            <a:ext cx="5492868" cy="41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6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Shibagaki Yoshiko</dc:creator>
  <cp:lastModifiedBy>Shibagaki Yoshiko</cp:lastModifiedBy>
  <cp:revision>1</cp:revision>
  <dcterms:created xsi:type="dcterms:W3CDTF">2020-05-20T13:59:15Z</dcterms:created>
  <dcterms:modified xsi:type="dcterms:W3CDTF">2020-05-20T14:01:51Z</dcterms:modified>
</cp:coreProperties>
</file>