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5"/>
    <p:restoredTop sz="94668"/>
  </p:normalViewPr>
  <p:slideViewPr>
    <p:cSldViewPr snapToGrid="0" snapToObjects="1">
      <p:cViewPr varScale="1">
        <p:scale>
          <a:sx n="74" d="100"/>
          <a:sy n="74" d="100"/>
        </p:scale>
        <p:origin x="17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CAE04E-235C-2747-A0FB-360B34D1C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D432A2-6C3E-774F-856A-BBAE2B66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D66C13-8076-7644-997A-D99850BA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31B31A-3DE5-6144-A93F-2F208E41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4A7F256-D820-8C43-9E06-32858484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43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9E7A4-9F22-0A43-988D-167216BA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B19E4AC-9D65-4D4F-B749-775892D15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3D5E768-D712-8346-8EAC-1C81333E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C6DD58-DD5A-0043-91D8-25F18A1F4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6AE8EDD-C5B1-3840-A8EB-C081DCBE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6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DCFD76-A6F2-184E-B811-8939471E1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BBDA43-02FF-D447-82B9-8066C8FCF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7759DC-AEEC-B34C-B5DD-3EEA2CBCD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DE0F66-A453-DF4E-BC05-449CF457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27D667-B9F4-CE4F-8D93-A4343C33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4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F3C53-CA35-F345-B328-DA1A57E7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0E1CF5-CE74-1843-9021-DB8F9A1A0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F0A5D0-D870-2E42-AC3D-ED6BC173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C9FF2E-7A11-5448-B266-FC395EB2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21B9AA-D6EF-8F49-905B-9FED8C11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7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A1B80-5FE5-074D-BFA3-93200F75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26D2BC-CFAC-1D46-B523-7FBCBA4B8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83EA4F-01AB-E64A-A850-AABFFD49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64FCC5-876E-9147-B74D-AD19E493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144C61-3154-3B42-84C4-BC4708F7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72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40EB02-CBCD-9B47-B64A-B0864A0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FE83E6-96BE-5047-BA30-6C00169571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39658C-0167-5D45-BB13-36CD3B50C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3406C58-2B05-0549-8A2A-E410B9C8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69D8FF-665A-D54B-B26D-1D13D7B1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0A620C-D96D-644A-B8AF-661DE43E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69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8A2D6-F424-F049-B5F1-81B4C8FD5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C201B21-9385-FA44-8F10-EFF4C70C7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8972AAA-1AC4-C64B-962A-8BB34ED5E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F1A299B-C0BC-D540-8E0E-4AA0AAFF09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6497AAD-7933-DC48-BFF4-879787EAB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B0ED6DF-A1DD-2744-95C0-9B2158579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8773C2-AFCF-AE44-AE07-1A8CF8B0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E060497-8C05-5544-B374-60647FB2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52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B19FB8-77E8-7440-8EBF-20964EE6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2F9F32A-69C3-8B4A-8AE8-BFCDA7A8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5D7C76-0EF5-EB48-AA03-84DF0122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0109D3-2523-8C40-AA94-436DCEC5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448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19ED43-E551-ED44-9647-56554D49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DAFFC58-90B6-ED44-9AD4-28CE6018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46C1E3-6B56-7E42-9D58-C9B98B69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240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32BAEC-0CF7-9F42-80BB-1B0668B5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153DC3-B6C7-D147-9E4D-52476559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640B4F-9BE6-C841-837F-E21BBA672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CD9272-25E5-F147-A536-C4E71695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6A4CAEE-3C91-6C40-83B5-2E6CA0D7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4C9097-1E80-2941-957D-DB5E5B0B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35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8B85E1-8B06-594F-A74F-381F3384F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8E52538-36D6-0048-8C80-9F1CC1EC68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2E93F59-48E8-9B4D-98FE-E083364BA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9D0CEC-7FAF-9B4A-9741-D0EB116E7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1A110D-B6B9-5943-B7DD-16A12F0B6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C9718D8-CDF8-CE4D-B2C9-817FE1A8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8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8707F05-6762-4647-9677-4BB0A5E5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D07E8-96CF-C342-857F-C8D80842F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39B126-9205-9C45-9D5F-1ECD66692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09BE-11C3-4B41-817E-74F1516F157B}" type="datetimeFigureOut">
              <a:rPr kumimoji="1" lang="ja-JP" altLang="en-US" smtClean="0"/>
              <a:t>2020/5/20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09DB90-CA16-B041-B44B-A13059232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6DBA3C-D3D0-F249-908A-AA7F7132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76C2-35B5-8245-99C7-5F334CE13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45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45514E1-7034-A344-B034-E9747D6C1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2" y="657502"/>
            <a:ext cx="7390660" cy="554299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BD9D189-B599-8848-88AC-0297D67FB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371438" y="2009261"/>
            <a:ext cx="5291131" cy="3968348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B0CE805-88C3-C64F-872C-5C0B496D25A1}"/>
              </a:ext>
            </a:extLst>
          </p:cNvPr>
          <p:cNvSpPr txBox="1"/>
          <p:nvPr/>
        </p:nvSpPr>
        <p:spPr>
          <a:xfrm>
            <a:off x="1173192" y="172528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kumimoji="1" lang="en-US" altLang="ja-JP" sz="2000" dirty="0">
                <a:latin typeface="Osaka" panose="020B0600000000000000" pitchFamily="34" charset="-128"/>
                <a:ea typeface="Osaka" panose="020B0600000000000000" pitchFamily="34" charset="-128"/>
              </a:rPr>
              <a:t>ako </a:t>
            </a:r>
            <a:r>
              <a:rPr lang="en-US" altLang="ja-JP" sz="2000" dirty="0">
                <a:latin typeface="Osaka" panose="020B0600000000000000" pitchFamily="34" charset="-128"/>
                <a:ea typeface="Osaka" panose="020B0600000000000000" pitchFamily="34" charset="-128"/>
              </a:rPr>
              <a:t>H</a:t>
            </a:r>
            <a:r>
              <a:rPr kumimoji="1" lang="en-US" altLang="ja-JP" sz="2000" dirty="0">
                <a:latin typeface="Osaka" panose="020B0600000000000000" pitchFamily="34" charset="-128"/>
                <a:ea typeface="Osaka" panose="020B0600000000000000" pitchFamily="34" charset="-128"/>
              </a:rPr>
              <a:t>ako </a:t>
            </a:r>
            <a:r>
              <a:rPr lang="en-US" altLang="ja-JP" sz="2000" dirty="0">
                <a:latin typeface="Osaka" panose="020B0600000000000000" pitchFamily="34" charset="-128"/>
                <a:ea typeface="Osaka" panose="020B0600000000000000" pitchFamily="34" charset="-128"/>
              </a:rPr>
              <a:t>R</a:t>
            </a:r>
            <a:r>
              <a:rPr kumimoji="1" lang="en-US" altLang="ja-JP" sz="2000" dirty="0">
                <a:latin typeface="Osaka" panose="020B0600000000000000" pitchFamily="34" charset="-128"/>
                <a:ea typeface="Osaka" panose="020B0600000000000000" pitchFamily="34" charset="-128"/>
              </a:rPr>
              <a:t>eborn</a:t>
            </a:r>
            <a:r>
              <a:rPr kumimoji="1" lang="ja-JP" altLang="en-US" sz="2000">
                <a:latin typeface="Osaka" panose="020B0600000000000000" pitchFamily="34" charset="-128"/>
                <a:ea typeface="Osaka" panose="020B0600000000000000" pitchFamily="34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2980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Macintosh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Osaka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Shibagaki Yoshiko</dc:creator>
  <cp:lastModifiedBy>Shibagaki Yoshiko</cp:lastModifiedBy>
  <cp:revision>1</cp:revision>
  <dcterms:created xsi:type="dcterms:W3CDTF">2020-05-20T13:36:59Z</dcterms:created>
  <dcterms:modified xsi:type="dcterms:W3CDTF">2020-05-20T13:41:17Z</dcterms:modified>
</cp:coreProperties>
</file>