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53"/>
    <p:restoredTop sz="94621"/>
  </p:normalViewPr>
  <p:slideViewPr>
    <p:cSldViewPr snapToGrid="0" snapToObjects="1">
      <p:cViewPr varScale="1">
        <p:scale>
          <a:sx n="60" d="100"/>
          <a:sy n="60" d="100"/>
        </p:scale>
        <p:origin x="184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909841-1CB4-B245-ACF1-AF503CB3A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4C321C8-017A-C84F-BD78-23B6AD05D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38335E-BFA3-AD43-97AF-78F2128B8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EA57-C24B-A74A-B6E6-35A825179EC6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6948BD-D77C-2547-A4A2-81B6620B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9C3CF3E-5BC5-6241-9FB2-3DE3B489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0880-C03B-8E44-BE2A-A793BCE074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48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13A4A2-26E2-114F-8D4D-1315D19A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C4C9DFE-B668-2B49-9C04-9C3C133B1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A673D3-CD1E-3C46-AC43-F4FCD5D27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EA57-C24B-A74A-B6E6-35A825179EC6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3159CA-AC0D-544E-A3C6-50880B36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C76853-B38B-544C-8827-4420D94D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0880-C03B-8E44-BE2A-A793BCE074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49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FDDAC27-AE0E-9140-9F85-C43B1773AE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8C90E92-F1AE-934D-ABE8-65CEC0D98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A1BF98-9590-B84E-A65E-A59C38345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EA57-C24B-A74A-B6E6-35A825179EC6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55C136-624B-F240-A1D0-A1B0E7C96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ED464BD-E2F3-1D49-BDF5-120C38BF0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0880-C03B-8E44-BE2A-A793BCE074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883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D4FDE9-85EE-4B49-9519-D40AD8FC2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848E25-4EED-E641-BF63-CBF2945A5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E91AFA-6D05-244C-BE45-50EA1665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EA57-C24B-A74A-B6E6-35A825179EC6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8BC887-116B-D94D-9D6E-48D7986CE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A83554-F3CE-1041-8FCA-8498DE647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0880-C03B-8E44-BE2A-A793BCE074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50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E33735-C00C-B34D-9093-63AC3CB0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785CF5E-0A1C-3243-8797-170369163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C00E5E-647E-3643-86BC-921836011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EA57-C24B-A74A-B6E6-35A825179EC6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050C42-059C-974A-8CED-D23B87007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E85DD3-9EDD-8C46-B9FF-41D190FC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0880-C03B-8E44-BE2A-A793BCE074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69B14B-861B-9A45-AA1F-99D253419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0E78AE-2BA9-8A44-A640-5CF0D42ED3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CABABF6-5936-214C-BC2C-FADE7E4BA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BD0C75-6882-6E40-A483-3901324C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EA57-C24B-A74A-B6E6-35A825179EC6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CCE93BB-A15A-134E-A079-45873EF1D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ED50838-DB02-254E-A76F-0AB87C70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0880-C03B-8E44-BE2A-A793BCE074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26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93D75-C832-8F4B-B1D0-E6B192141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00D4F40-FB0A-E845-9826-112693385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FAEE5C5-7790-D84F-9C1F-A7E178939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5D5065B-0BBC-5B40-85A5-5D9AE33777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90D4CE8-4D16-1C4E-A0A2-D33FA52D5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226BB17-5ED8-894A-A0C2-A60EB1A86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EA57-C24B-A74A-B6E6-35A825179EC6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C3930F4-2E83-FD4E-B499-1A5FC081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7799648-22D7-704B-9FA1-758CF7C32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0880-C03B-8E44-BE2A-A793BCE074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252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BE380A-4B69-1344-AF07-87D903A8C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A508E89-659E-4D4C-B9E1-456FFDA21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EA57-C24B-A74A-B6E6-35A825179EC6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EF35D96-39E3-0447-88FF-6DDB7BD5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40576A8-84A1-5E47-AC9D-6176271D5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0880-C03B-8E44-BE2A-A793BCE074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56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8B298F8-1F33-FB4C-9491-48877786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EA57-C24B-A74A-B6E6-35A825179EC6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49DBE0C-F29E-654F-95DB-F5867F996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E85649-6FC4-FF42-BBF3-9E95A3E8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0880-C03B-8E44-BE2A-A793BCE074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87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16B4D1-4F9D-0B41-A189-A18B3BF6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327D5A-F385-9849-930C-E24EC5486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EFCF30F-F2D4-BC4A-BBDE-A5C250440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759CE7C-6EA9-D84A-8809-6380F38EE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EA57-C24B-A74A-B6E6-35A825179EC6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9775EB-639F-FA47-81D4-0D1DDE84A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0F2CC7-E780-3844-9936-662AF88A0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0880-C03B-8E44-BE2A-A793BCE074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60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27D239-A1EA-6F4F-884E-F80A368DD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814F932-07A0-5E4E-BA81-40EB4466AD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5FE1D9-9E98-EB40-9724-025970A23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EF03D13-9158-7249-A426-9E6A1ED82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EA57-C24B-A74A-B6E6-35A825179EC6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D64D228-B7BC-9442-9DE3-44BB5AFE8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9927B0-6A60-DA4A-8B2A-C291EDF61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A0880-C03B-8E44-BE2A-A793BCE074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578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D2EDA11-4BED-814D-A66F-58BD767B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98E9752-2DEC-E743-8E96-D1618604E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55513B-033F-5240-AC4D-A9DF74DC8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1EA57-C24B-A74A-B6E6-35A825179EC6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62BE18-2937-4444-BFED-238B3FE36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A8F616-EF0C-554F-95A8-746A2FB85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A0880-C03B-8E44-BE2A-A793BCE074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56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76C0C2C-6ABA-274F-8C15-EF5F2AAFD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18" y="437322"/>
            <a:ext cx="6626087" cy="496956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C52CDC9-068E-7F49-A186-5AEAAF121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703" y="3101009"/>
            <a:ext cx="4611757" cy="345881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02930D6-4BFD-0745-BB31-B59FD35BB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122" y="437322"/>
            <a:ext cx="3138917" cy="235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6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Shibagaki Yoshiko</dc:creator>
  <cp:lastModifiedBy>Shibagaki Yoshiko</cp:lastModifiedBy>
  <cp:revision>2</cp:revision>
  <dcterms:created xsi:type="dcterms:W3CDTF">2020-05-20T14:02:27Z</dcterms:created>
  <dcterms:modified xsi:type="dcterms:W3CDTF">2020-05-20T14:11:31Z</dcterms:modified>
</cp:coreProperties>
</file>